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6" r:id="rId11"/>
    <p:sldId id="264" r:id="rId12"/>
    <p:sldId id="265" r:id="rId13"/>
  </p:sldIdLst>
  <p:sldSz cx="14630400" cy="8229600"/>
  <p:notesSz cx="8229600" cy="14630400"/>
  <p:embeddedFontLst>
    <p:embeddedFont>
      <p:font typeface="DM Sans Medium" pitchFamily="2" charset="0"/>
      <p:regular r:id="rId15"/>
    </p:embeddedFon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8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7446A4-74A5-4DAB-8EEE-C084A2B5B9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995F8E4-3098-4FF7-A13A-3783A52B8B68}">
      <dgm:prSet phldrT="[Text]"/>
      <dgm:spPr/>
      <dgm:t>
        <a:bodyPr/>
        <a:lstStyle/>
        <a:p>
          <a:endParaRPr lang="en-IN" dirty="0"/>
        </a:p>
      </dgm:t>
    </dgm:pt>
    <dgm:pt modelId="{949E15CC-DF4B-45DB-B2C7-3C8754263DE5}" type="parTrans" cxnId="{24AA6014-40F4-4A44-AC7A-7B70DF62416D}">
      <dgm:prSet/>
      <dgm:spPr/>
      <dgm:t>
        <a:bodyPr/>
        <a:lstStyle/>
        <a:p>
          <a:endParaRPr lang="en-IN"/>
        </a:p>
      </dgm:t>
    </dgm:pt>
    <dgm:pt modelId="{E2B77FAC-B58D-4AE8-8F5E-F8B6C5E84402}" type="sibTrans" cxnId="{24AA6014-40F4-4A44-AC7A-7B70DF62416D}">
      <dgm:prSet/>
      <dgm:spPr/>
      <dgm:t>
        <a:bodyPr/>
        <a:lstStyle/>
        <a:p>
          <a:endParaRPr lang="en-IN"/>
        </a:p>
      </dgm:t>
    </dgm:pt>
    <dgm:pt modelId="{E33AA115-1EFC-4822-92A8-41F6E9DF1E18}">
      <dgm:prSet phldrT="[Text]"/>
      <dgm:spPr/>
      <dgm:t>
        <a:bodyPr/>
        <a:lstStyle/>
        <a:p>
          <a:r>
            <a: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Improves query efficiency .</a:t>
          </a:r>
          <a:endParaRPr lang="en-IN" dirty="0"/>
        </a:p>
      </dgm:t>
    </dgm:pt>
    <dgm:pt modelId="{EF10A1F7-9E64-4AF7-8AC5-F140DA92B97D}" type="parTrans" cxnId="{2AF2E870-52F0-4CB7-BFC3-6E5658CB3BD5}">
      <dgm:prSet/>
      <dgm:spPr/>
      <dgm:t>
        <a:bodyPr/>
        <a:lstStyle/>
        <a:p>
          <a:endParaRPr lang="en-IN"/>
        </a:p>
      </dgm:t>
    </dgm:pt>
    <dgm:pt modelId="{A61C3EC4-8207-4BC9-B152-78CBCF3B8E3A}" type="sibTrans" cxnId="{2AF2E870-52F0-4CB7-BFC3-6E5658CB3BD5}">
      <dgm:prSet/>
      <dgm:spPr/>
      <dgm:t>
        <a:bodyPr/>
        <a:lstStyle/>
        <a:p>
          <a:endParaRPr lang="en-IN"/>
        </a:p>
      </dgm:t>
    </dgm:pt>
    <dgm:pt modelId="{1E6465E0-8308-436F-8B8D-5DD2F3A969D3}">
      <dgm:prSet phldrT="[Text]"/>
      <dgm:spPr/>
      <dgm:t>
        <a:bodyPr/>
        <a:lstStyle/>
        <a:p>
          <a:r>
            <a: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Essential for retrieving specific data from large datasets.</a:t>
          </a:r>
          <a:endParaRPr lang="en-IN" dirty="0"/>
        </a:p>
      </dgm:t>
    </dgm:pt>
    <dgm:pt modelId="{16DC7310-5533-438D-A739-C8F219B3369E}" type="parTrans" cxnId="{83808E8A-F0AC-45CB-89CD-D5DD30A5045D}">
      <dgm:prSet/>
      <dgm:spPr/>
      <dgm:t>
        <a:bodyPr/>
        <a:lstStyle/>
        <a:p>
          <a:endParaRPr lang="en-IN"/>
        </a:p>
      </dgm:t>
    </dgm:pt>
    <dgm:pt modelId="{9C9D58DF-E305-4921-9C0A-762FDDC81EAB}" type="sibTrans" cxnId="{83808E8A-F0AC-45CB-89CD-D5DD30A5045D}">
      <dgm:prSet/>
      <dgm:spPr/>
      <dgm:t>
        <a:bodyPr/>
        <a:lstStyle/>
        <a:p>
          <a:endParaRPr lang="en-IN"/>
        </a:p>
      </dgm:t>
    </dgm:pt>
    <dgm:pt modelId="{B8DFCDE7-85D5-4CAA-8C4B-434B60081C91}">
      <dgm:prSet phldrT="[Text]" phldr="1"/>
      <dgm:spPr/>
      <dgm:t>
        <a:bodyPr/>
        <a:lstStyle/>
        <a:p>
          <a:endParaRPr lang="en-IN" dirty="0"/>
        </a:p>
      </dgm:t>
    </dgm:pt>
    <dgm:pt modelId="{A8476ECE-7E4D-4F0B-A389-D2BB643B7345}" type="sibTrans" cxnId="{298A3B07-DF06-49DE-97C6-ADB35A26A42C}">
      <dgm:prSet/>
      <dgm:spPr/>
      <dgm:t>
        <a:bodyPr/>
        <a:lstStyle/>
        <a:p>
          <a:endParaRPr lang="en-IN"/>
        </a:p>
      </dgm:t>
    </dgm:pt>
    <dgm:pt modelId="{BB225336-26AF-4D1C-8C10-1DF1C76A60F9}" type="parTrans" cxnId="{298A3B07-DF06-49DE-97C6-ADB35A26A42C}">
      <dgm:prSet/>
      <dgm:spPr/>
      <dgm:t>
        <a:bodyPr/>
        <a:lstStyle/>
        <a:p>
          <a:endParaRPr lang="en-IN"/>
        </a:p>
      </dgm:t>
    </dgm:pt>
    <dgm:pt modelId="{47072FA2-42AE-44FA-A343-029D8B538D1C}">
      <dgm:prSet custT="1"/>
      <dgm:spPr/>
      <dgm:t>
        <a:bodyPr/>
        <a:lstStyle/>
        <a:p>
          <a:r>
            <a:rPr lang="en-IN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  Reduce data size for processing .</a:t>
          </a:r>
        </a:p>
      </dgm:t>
    </dgm:pt>
    <dgm:pt modelId="{BE845BF2-9330-4667-8A27-F4DF48D1281D}" type="parTrans" cxnId="{A3495105-9D0F-44ED-81F6-AE84832A682B}">
      <dgm:prSet/>
      <dgm:spPr/>
      <dgm:t>
        <a:bodyPr/>
        <a:lstStyle/>
        <a:p>
          <a:endParaRPr lang="en-IN"/>
        </a:p>
      </dgm:t>
    </dgm:pt>
    <dgm:pt modelId="{BF3107E3-173F-4998-81A8-DDE61E4CD3EB}" type="sibTrans" cxnId="{A3495105-9D0F-44ED-81F6-AE84832A682B}">
      <dgm:prSet/>
      <dgm:spPr/>
      <dgm:t>
        <a:bodyPr/>
        <a:lstStyle/>
        <a:p>
          <a:endParaRPr lang="en-IN"/>
        </a:p>
      </dgm:t>
    </dgm:pt>
    <dgm:pt modelId="{86BBDA28-2FAC-4780-9734-B156B29C8EA7}" type="pres">
      <dgm:prSet presAssocID="{477446A4-74A5-4DAB-8EEE-C084A2B5B996}" presName="vert0" presStyleCnt="0">
        <dgm:presLayoutVars>
          <dgm:dir/>
          <dgm:animOne val="branch"/>
          <dgm:animLvl val="lvl"/>
        </dgm:presLayoutVars>
      </dgm:prSet>
      <dgm:spPr/>
    </dgm:pt>
    <dgm:pt modelId="{72DE89DD-028D-4CC5-89F0-B38C941406EE}" type="pres">
      <dgm:prSet presAssocID="{B8DFCDE7-85D5-4CAA-8C4B-434B60081C91}" presName="thickLine" presStyleLbl="alignNode1" presStyleIdx="0" presStyleCnt="2"/>
      <dgm:spPr/>
    </dgm:pt>
    <dgm:pt modelId="{B34704AA-2A7E-4199-9C9B-CF364912D70C}" type="pres">
      <dgm:prSet presAssocID="{B8DFCDE7-85D5-4CAA-8C4B-434B60081C91}" presName="horz1" presStyleCnt="0"/>
      <dgm:spPr/>
    </dgm:pt>
    <dgm:pt modelId="{636BB6DB-0ACB-4069-9823-512512683A56}" type="pres">
      <dgm:prSet presAssocID="{B8DFCDE7-85D5-4CAA-8C4B-434B60081C91}" presName="tx1" presStyleLbl="revTx" presStyleIdx="0" presStyleCnt="5" custFlipHor="0" custScaleX="3934" custScaleY="3191" custLinFactNeighborX="-39505" custLinFactNeighborY="16076"/>
      <dgm:spPr/>
    </dgm:pt>
    <dgm:pt modelId="{6BE9FD55-958A-402C-807C-0C9AA5583B20}" type="pres">
      <dgm:prSet presAssocID="{B8DFCDE7-85D5-4CAA-8C4B-434B60081C91}" presName="vert1" presStyleCnt="0"/>
      <dgm:spPr/>
    </dgm:pt>
    <dgm:pt modelId="{DFC75E4A-940B-4C03-9DDD-003F487A9526}" type="pres">
      <dgm:prSet presAssocID="{0995F8E4-3098-4FF7-A13A-3783A52B8B68}" presName="vertSpace2a" presStyleCnt="0"/>
      <dgm:spPr/>
    </dgm:pt>
    <dgm:pt modelId="{4ACE5114-0BDE-42B6-B8D8-3FC8E35F4FB6}" type="pres">
      <dgm:prSet presAssocID="{0995F8E4-3098-4FF7-A13A-3783A52B8B68}" presName="horz2" presStyleCnt="0"/>
      <dgm:spPr/>
    </dgm:pt>
    <dgm:pt modelId="{2A9E6A8D-7A36-4E3E-A31D-ECEBE58461A8}" type="pres">
      <dgm:prSet presAssocID="{0995F8E4-3098-4FF7-A13A-3783A52B8B68}" presName="horzSpace2" presStyleCnt="0"/>
      <dgm:spPr/>
    </dgm:pt>
    <dgm:pt modelId="{F104B202-DFCC-434C-A47F-08F982AB6CE0}" type="pres">
      <dgm:prSet presAssocID="{0995F8E4-3098-4FF7-A13A-3783A52B8B68}" presName="tx2" presStyleLbl="revTx" presStyleIdx="1" presStyleCnt="5"/>
      <dgm:spPr/>
    </dgm:pt>
    <dgm:pt modelId="{46EAAC11-755F-4B7F-8F1E-684499B02A9C}" type="pres">
      <dgm:prSet presAssocID="{0995F8E4-3098-4FF7-A13A-3783A52B8B68}" presName="vert2" presStyleCnt="0"/>
      <dgm:spPr/>
    </dgm:pt>
    <dgm:pt modelId="{36A7191B-0AB0-4A39-ADA7-5B679B91FDEC}" type="pres">
      <dgm:prSet presAssocID="{0995F8E4-3098-4FF7-A13A-3783A52B8B68}" presName="thinLine2b" presStyleLbl="callout" presStyleIdx="0" presStyleCnt="3"/>
      <dgm:spPr/>
    </dgm:pt>
    <dgm:pt modelId="{5410404F-BBE2-49FF-B1DA-3F9DF8F07657}" type="pres">
      <dgm:prSet presAssocID="{0995F8E4-3098-4FF7-A13A-3783A52B8B68}" presName="vertSpace2b" presStyleCnt="0"/>
      <dgm:spPr/>
    </dgm:pt>
    <dgm:pt modelId="{004AC379-C528-4C49-9B57-8DDF0958BCB5}" type="pres">
      <dgm:prSet presAssocID="{E33AA115-1EFC-4822-92A8-41F6E9DF1E18}" presName="horz2" presStyleCnt="0"/>
      <dgm:spPr/>
    </dgm:pt>
    <dgm:pt modelId="{51DE0810-181C-484C-A8D8-6132ABFC0425}" type="pres">
      <dgm:prSet presAssocID="{E33AA115-1EFC-4822-92A8-41F6E9DF1E18}" presName="horzSpace2" presStyleCnt="0"/>
      <dgm:spPr/>
    </dgm:pt>
    <dgm:pt modelId="{7ACDDE7E-29A6-4E09-AE59-D8618C0699AC}" type="pres">
      <dgm:prSet presAssocID="{E33AA115-1EFC-4822-92A8-41F6E9DF1E18}" presName="tx2" presStyleLbl="revTx" presStyleIdx="2" presStyleCnt="5"/>
      <dgm:spPr/>
    </dgm:pt>
    <dgm:pt modelId="{B02768E9-ED44-4CDF-BC1C-BDF6A8751A10}" type="pres">
      <dgm:prSet presAssocID="{E33AA115-1EFC-4822-92A8-41F6E9DF1E18}" presName="vert2" presStyleCnt="0"/>
      <dgm:spPr/>
    </dgm:pt>
    <dgm:pt modelId="{F37A3A1E-7525-43B3-A0C1-404263016B68}" type="pres">
      <dgm:prSet presAssocID="{E33AA115-1EFC-4822-92A8-41F6E9DF1E18}" presName="thinLine2b" presStyleLbl="callout" presStyleIdx="1" presStyleCnt="3"/>
      <dgm:spPr/>
    </dgm:pt>
    <dgm:pt modelId="{936CE063-80DC-4F54-A3E3-B7C2432E6A7E}" type="pres">
      <dgm:prSet presAssocID="{E33AA115-1EFC-4822-92A8-41F6E9DF1E18}" presName="vertSpace2b" presStyleCnt="0"/>
      <dgm:spPr/>
    </dgm:pt>
    <dgm:pt modelId="{4694FF07-574C-4BCA-8BEE-5EE001ACF760}" type="pres">
      <dgm:prSet presAssocID="{1E6465E0-8308-436F-8B8D-5DD2F3A969D3}" presName="horz2" presStyleCnt="0"/>
      <dgm:spPr/>
    </dgm:pt>
    <dgm:pt modelId="{4EB6CDC7-0CAE-473D-97DF-91D909B72FA0}" type="pres">
      <dgm:prSet presAssocID="{1E6465E0-8308-436F-8B8D-5DD2F3A969D3}" presName="horzSpace2" presStyleCnt="0"/>
      <dgm:spPr/>
    </dgm:pt>
    <dgm:pt modelId="{D30145CC-87C9-48A3-9404-D6CCB5CE5D70}" type="pres">
      <dgm:prSet presAssocID="{1E6465E0-8308-436F-8B8D-5DD2F3A969D3}" presName="tx2" presStyleLbl="revTx" presStyleIdx="3" presStyleCnt="5"/>
      <dgm:spPr/>
    </dgm:pt>
    <dgm:pt modelId="{16FB3A23-2AA1-4CFE-B03C-5F9448ABC635}" type="pres">
      <dgm:prSet presAssocID="{1E6465E0-8308-436F-8B8D-5DD2F3A969D3}" presName="vert2" presStyleCnt="0"/>
      <dgm:spPr/>
    </dgm:pt>
    <dgm:pt modelId="{DE53C1C0-C815-49CA-A34C-E694AFEAEF6C}" type="pres">
      <dgm:prSet presAssocID="{1E6465E0-8308-436F-8B8D-5DD2F3A969D3}" presName="thinLine2b" presStyleLbl="callout" presStyleIdx="2" presStyleCnt="3"/>
      <dgm:spPr/>
    </dgm:pt>
    <dgm:pt modelId="{F5D75648-6C38-4502-87C1-A82E83532645}" type="pres">
      <dgm:prSet presAssocID="{1E6465E0-8308-436F-8B8D-5DD2F3A969D3}" presName="vertSpace2b" presStyleCnt="0"/>
      <dgm:spPr/>
    </dgm:pt>
    <dgm:pt modelId="{FF48AC40-804D-4BBD-85CB-A0576279BD29}" type="pres">
      <dgm:prSet presAssocID="{47072FA2-42AE-44FA-A343-029D8B538D1C}" presName="thickLine" presStyleLbl="alignNode1" presStyleIdx="1" presStyleCnt="2"/>
      <dgm:spPr/>
    </dgm:pt>
    <dgm:pt modelId="{7600C373-6A9F-4F0F-97E6-DD33C7667501}" type="pres">
      <dgm:prSet presAssocID="{47072FA2-42AE-44FA-A343-029D8B538D1C}" presName="horz1" presStyleCnt="0"/>
      <dgm:spPr/>
    </dgm:pt>
    <dgm:pt modelId="{A9ADAA96-6318-45ED-A2C8-634A2A4CA777}" type="pres">
      <dgm:prSet presAssocID="{47072FA2-42AE-44FA-A343-029D8B538D1C}" presName="tx1" presStyleLbl="revTx" presStyleIdx="4" presStyleCnt="5" custScaleX="500000" custLinFactY="-8587" custLinFactNeighborX="17400" custLinFactNeighborY="-100000"/>
      <dgm:spPr/>
    </dgm:pt>
    <dgm:pt modelId="{3113ECB8-01D3-479A-8536-F37D1A438D69}" type="pres">
      <dgm:prSet presAssocID="{47072FA2-42AE-44FA-A343-029D8B538D1C}" presName="vert1" presStyleCnt="0"/>
      <dgm:spPr/>
    </dgm:pt>
  </dgm:ptLst>
  <dgm:cxnLst>
    <dgm:cxn modelId="{A3495105-9D0F-44ED-81F6-AE84832A682B}" srcId="{477446A4-74A5-4DAB-8EEE-C084A2B5B996}" destId="{47072FA2-42AE-44FA-A343-029D8B538D1C}" srcOrd="1" destOrd="0" parTransId="{BE845BF2-9330-4667-8A27-F4DF48D1281D}" sibTransId="{BF3107E3-173F-4998-81A8-DDE61E4CD3EB}"/>
    <dgm:cxn modelId="{298A3B07-DF06-49DE-97C6-ADB35A26A42C}" srcId="{477446A4-74A5-4DAB-8EEE-C084A2B5B996}" destId="{B8DFCDE7-85D5-4CAA-8C4B-434B60081C91}" srcOrd="0" destOrd="0" parTransId="{BB225336-26AF-4D1C-8C10-1DF1C76A60F9}" sibTransId="{A8476ECE-7E4D-4F0B-A389-D2BB643B7345}"/>
    <dgm:cxn modelId="{24AA6014-40F4-4A44-AC7A-7B70DF62416D}" srcId="{B8DFCDE7-85D5-4CAA-8C4B-434B60081C91}" destId="{0995F8E4-3098-4FF7-A13A-3783A52B8B68}" srcOrd="0" destOrd="0" parTransId="{949E15CC-DF4B-45DB-B2C7-3C8754263DE5}" sibTransId="{E2B77FAC-B58D-4AE8-8F5E-F8B6C5E84402}"/>
    <dgm:cxn modelId="{44264434-13D0-485D-8E0A-75C94C27102A}" type="presOf" srcId="{B8DFCDE7-85D5-4CAA-8C4B-434B60081C91}" destId="{636BB6DB-0ACB-4069-9823-512512683A56}" srcOrd="0" destOrd="0" presId="urn:microsoft.com/office/officeart/2008/layout/LinedList"/>
    <dgm:cxn modelId="{2AF2E870-52F0-4CB7-BFC3-6E5658CB3BD5}" srcId="{B8DFCDE7-85D5-4CAA-8C4B-434B60081C91}" destId="{E33AA115-1EFC-4822-92A8-41F6E9DF1E18}" srcOrd="1" destOrd="0" parTransId="{EF10A1F7-9E64-4AF7-8AC5-F140DA92B97D}" sibTransId="{A61C3EC4-8207-4BC9-B152-78CBCF3B8E3A}"/>
    <dgm:cxn modelId="{9E9E1455-90FF-4C86-8F24-221367FF2557}" type="presOf" srcId="{47072FA2-42AE-44FA-A343-029D8B538D1C}" destId="{A9ADAA96-6318-45ED-A2C8-634A2A4CA777}" srcOrd="0" destOrd="0" presId="urn:microsoft.com/office/officeart/2008/layout/LinedList"/>
    <dgm:cxn modelId="{83808E8A-F0AC-45CB-89CD-D5DD30A5045D}" srcId="{B8DFCDE7-85D5-4CAA-8C4B-434B60081C91}" destId="{1E6465E0-8308-436F-8B8D-5DD2F3A969D3}" srcOrd="2" destOrd="0" parTransId="{16DC7310-5533-438D-A739-C8F219B3369E}" sibTransId="{9C9D58DF-E305-4921-9C0A-762FDDC81EAB}"/>
    <dgm:cxn modelId="{919B229D-E352-40CB-8D5A-9CCE050D79F9}" type="presOf" srcId="{E33AA115-1EFC-4822-92A8-41F6E9DF1E18}" destId="{7ACDDE7E-29A6-4E09-AE59-D8618C0699AC}" srcOrd="0" destOrd="0" presId="urn:microsoft.com/office/officeart/2008/layout/LinedList"/>
    <dgm:cxn modelId="{7128CFA1-CD7F-4404-9F3C-68138E59EE3B}" type="presOf" srcId="{0995F8E4-3098-4FF7-A13A-3783A52B8B68}" destId="{F104B202-DFCC-434C-A47F-08F982AB6CE0}" srcOrd="0" destOrd="0" presId="urn:microsoft.com/office/officeart/2008/layout/LinedList"/>
    <dgm:cxn modelId="{5BF57BCA-02A6-4E0F-95EE-0B57AD90F10F}" type="presOf" srcId="{1E6465E0-8308-436F-8B8D-5DD2F3A969D3}" destId="{D30145CC-87C9-48A3-9404-D6CCB5CE5D70}" srcOrd="0" destOrd="0" presId="urn:microsoft.com/office/officeart/2008/layout/LinedList"/>
    <dgm:cxn modelId="{56B94FEC-F058-418C-A60A-ECDE748A0E39}" type="presOf" srcId="{477446A4-74A5-4DAB-8EEE-C084A2B5B996}" destId="{86BBDA28-2FAC-4780-9734-B156B29C8EA7}" srcOrd="0" destOrd="0" presId="urn:microsoft.com/office/officeart/2008/layout/LinedList"/>
    <dgm:cxn modelId="{C3A79583-5EF2-4E0A-8EF3-3F3D19347579}" type="presParOf" srcId="{86BBDA28-2FAC-4780-9734-B156B29C8EA7}" destId="{72DE89DD-028D-4CC5-89F0-B38C941406EE}" srcOrd="0" destOrd="0" presId="urn:microsoft.com/office/officeart/2008/layout/LinedList"/>
    <dgm:cxn modelId="{F802C04C-CA9E-4226-90CD-17077718D859}" type="presParOf" srcId="{86BBDA28-2FAC-4780-9734-B156B29C8EA7}" destId="{B34704AA-2A7E-4199-9C9B-CF364912D70C}" srcOrd="1" destOrd="0" presId="urn:microsoft.com/office/officeart/2008/layout/LinedList"/>
    <dgm:cxn modelId="{FD377478-2DDD-49F0-A6E0-D91A6774AAC9}" type="presParOf" srcId="{B34704AA-2A7E-4199-9C9B-CF364912D70C}" destId="{636BB6DB-0ACB-4069-9823-512512683A56}" srcOrd="0" destOrd="0" presId="urn:microsoft.com/office/officeart/2008/layout/LinedList"/>
    <dgm:cxn modelId="{A68D82D2-E589-46C6-B336-40E8AA0BF0CB}" type="presParOf" srcId="{B34704AA-2A7E-4199-9C9B-CF364912D70C}" destId="{6BE9FD55-958A-402C-807C-0C9AA5583B20}" srcOrd="1" destOrd="0" presId="urn:microsoft.com/office/officeart/2008/layout/LinedList"/>
    <dgm:cxn modelId="{4AAE9962-13A2-48EB-B281-6BA9D120AF6B}" type="presParOf" srcId="{6BE9FD55-958A-402C-807C-0C9AA5583B20}" destId="{DFC75E4A-940B-4C03-9DDD-003F487A9526}" srcOrd="0" destOrd="0" presId="urn:microsoft.com/office/officeart/2008/layout/LinedList"/>
    <dgm:cxn modelId="{035C79BB-2FA1-4B1A-BA16-23F1BB6C829B}" type="presParOf" srcId="{6BE9FD55-958A-402C-807C-0C9AA5583B20}" destId="{4ACE5114-0BDE-42B6-B8D8-3FC8E35F4FB6}" srcOrd="1" destOrd="0" presId="urn:microsoft.com/office/officeart/2008/layout/LinedList"/>
    <dgm:cxn modelId="{17E1E45B-B945-42C9-859D-D45DF722D9FA}" type="presParOf" srcId="{4ACE5114-0BDE-42B6-B8D8-3FC8E35F4FB6}" destId="{2A9E6A8D-7A36-4E3E-A31D-ECEBE58461A8}" srcOrd="0" destOrd="0" presId="urn:microsoft.com/office/officeart/2008/layout/LinedList"/>
    <dgm:cxn modelId="{4F3D2D92-F7DC-49E5-9DCC-C34355DAF54E}" type="presParOf" srcId="{4ACE5114-0BDE-42B6-B8D8-3FC8E35F4FB6}" destId="{F104B202-DFCC-434C-A47F-08F982AB6CE0}" srcOrd="1" destOrd="0" presId="urn:microsoft.com/office/officeart/2008/layout/LinedList"/>
    <dgm:cxn modelId="{E5065C19-DE47-49CC-B752-52DC5F69ADDE}" type="presParOf" srcId="{4ACE5114-0BDE-42B6-B8D8-3FC8E35F4FB6}" destId="{46EAAC11-755F-4B7F-8F1E-684499B02A9C}" srcOrd="2" destOrd="0" presId="urn:microsoft.com/office/officeart/2008/layout/LinedList"/>
    <dgm:cxn modelId="{00BBA1CA-0100-4F79-841F-7E8293476739}" type="presParOf" srcId="{6BE9FD55-958A-402C-807C-0C9AA5583B20}" destId="{36A7191B-0AB0-4A39-ADA7-5B679B91FDEC}" srcOrd="2" destOrd="0" presId="urn:microsoft.com/office/officeart/2008/layout/LinedList"/>
    <dgm:cxn modelId="{4BA33041-8590-4104-83B7-D6CC1749D9F1}" type="presParOf" srcId="{6BE9FD55-958A-402C-807C-0C9AA5583B20}" destId="{5410404F-BBE2-49FF-B1DA-3F9DF8F07657}" srcOrd="3" destOrd="0" presId="urn:microsoft.com/office/officeart/2008/layout/LinedList"/>
    <dgm:cxn modelId="{535ED5EF-D3BF-4CEE-A6D1-A81AF6FF2DF1}" type="presParOf" srcId="{6BE9FD55-958A-402C-807C-0C9AA5583B20}" destId="{004AC379-C528-4C49-9B57-8DDF0958BCB5}" srcOrd="4" destOrd="0" presId="urn:microsoft.com/office/officeart/2008/layout/LinedList"/>
    <dgm:cxn modelId="{E912AC77-906A-4990-9EFB-4B52C7D20B55}" type="presParOf" srcId="{004AC379-C528-4C49-9B57-8DDF0958BCB5}" destId="{51DE0810-181C-484C-A8D8-6132ABFC0425}" srcOrd="0" destOrd="0" presId="urn:microsoft.com/office/officeart/2008/layout/LinedList"/>
    <dgm:cxn modelId="{7FE00D42-AF9E-4F40-A21D-C915820CABCD}" type="presParOf" srcId="{004AC379-C528-4C49-9B57-8DDF0958BCB5}" destId="{7ACDDE7E-29A6-4E09-AE59-D8618C0699AC}" srcOrd="1" destOrd="0" presId="urn:microsoft.com/office/officeart/2008/layout/LinedList"/>
    <dgm:cxn modelId="{0AE86FF1-04E1-41FD-B384-E11DECAEFDED}" type="presParOf" srcId="{004AC379-C528-4C49-9B57-8DDF0958BCB5}" destId="{B02768E9-ED44-4CDF-BC1C-BDF6A8751A10}" srcOrd="2" destOrd="0" presId="urn:microsoft.com/office/officeart/2008/layout/LinedList"/>
    <dgm:cxn modelId="{6D04C6DE-B1E8-47A9-810F-4F6C07CE609F}" type="presParOf" srcId="{6BE9FD55-958A-402C-807C-0C9AA5583B20}" destId="{F37A3A1E-7525-43B3-A0C1-404263016B68}" srcOrd="5" destOrd="0" presId="urn:microsoft.com/office/officeart/2008/layout/LinedList"/>
    <dgm:cxn modelId="{85427BB2-2AAD-4AC2-B2BB-7759FAB3F8EF}" type="presParOf" srcId="{6BE9FD55-958A-402C-807C-0C9AA5583B20}" destId="{936CE063-80DC-4F54-A3E3-B7C2432E6A7E}" srcOrd="6" destOrd="0" presId="urn:microsoft.com/office/officeart/2008/layout/LinedList"/>
    <dgm:cxn modelId="{A5305509-E483-4087-A9C1-B6C20139CC2B}" type="presParOf" srcId="{6BE9FD55-958A-402C-807C-0C9AA5583B20}" destId="{4694FF07-574C-4BCA-8BEE-5EE001ACF760}" srcOrd="7" destOrd="0" presId="urn:microsoft.com/office/officeart/2008/layout/LinedList"/>
    <dgm:cxn modelId="{BC0DE82A-7670-4F7B-B2C4-086BA36DDB0E}" type="presParOf" srcId="{4694FF07-574C-4BCA-8BEE-5EE001ACF760}" destId="{4EB6CDC7-0CAE-473D-97DF-91D909B72FA0}" srcOrd="0" destOrd="0" presId="urn:microsoft.com/office/officeart/2008/layout/LinedList"/>
    <dgm:cxn modelId="{CFC0C902-5577-498C-91F2-79F04E80CAED}" type="presParOf" srcId="{4694FF07-574C-4BCA-8BEE-5EE001ACF760}" destId="{D30145CC-87C9-48A3-9404-D6CCB5CE5D70}" srcOrd="1" destOrd="0" presId="urn:microsoft.com/office/officeart/2008/layout/LinedList"/>
    <dgm:cxn modelId="{29E0A819-47EB-46C4-820B-C41574A7F762}" type="presParOf" srcId="{4694FF07-574C-4BCA-8BEE-5EE001ACF760}" destId="{16FB3A23-2AA1-4CFE-B03C-5F9448ABC635}" srcOrd="2" destOrd="0" presId="urn:microsoft.com/office/officeart/2008/layout/LinedList"/>
    <dgm:cxn modelId="{0586EAE5-1640-4DBC-9153-6118F25DA3E6}" type="presParOf" srcId="{6BE9FD55-958A-402C-807C-0C9AA5583B20}" destId="{DE53C1C0-C815-49CA-A34C-E694AFEAEF6C}" srcOrd="8" destOrd="0" presId="urn:microsoft.com/office/officeart/2008/layout/LinedList"/>
    <dgm:cxn modelId="{10DF4E15-2F8E-480D-8D13-CE004682D950}" type="presParOf" srcId="{6BE9FD55-958A-402C-807C-0C9AA5583B20}" destId="{F5D75648-6C38-4502-87C1-A82E83532645}" srcOrd="9" destOrd="0" presId="urn:microsoft.com/office/officeart/2008/layout/LinedList"/>
    <dgm:cxn modelId="{16920854-0C60-428A-9EE0-666AE9FD6F56}" type="presParOf" srcId="{86BBDA28-2FAC-4780-9734-B156B29C8EA7}" destId="{FF48AC40-804D-4BBD-85CB-A0576279BD29}" srcOrd="2" destOrd="0" presId="urn:microsoft.com/office/officeart/2008/layout/LinedList"/>
    <dgm:cxn modelId="{F9E8CA34-491B-4D80-AB1C-544852B8A2E0}" type="presParOf" srcId="{86BBDA28-2FAC-4780-9734-B156B29C8EA7}" destId="{7600C373-6A9F-4F0F-97E6-DD33C7667501}" srcOrd="3" destOrd="0" presId="urn:microsoft.com/office/officeart/2008/layout/LinedList"/>
    <dgm:cxn modelId="{402FBB63-E07B-48B7-8664-AA8498544E33}" type="presParOf" srcId="{7600C373-6A9F-4F0F-97E6-DD33C7667501}" destId="{A9ADAA96-6318-45ED-A2C8-634A2A4CA777}" srcOrd="0" destOrd="0" presId="urn:microsoft.com/office/officeart/2008/layout/LinedList"/>
    <dgm:cxn modelId="{A6958464-7146-494C-AEAA-9F1C4DABC0DA}" type="presParOf" srcId="{7600C373-6A9F-4F0F-97E6-DD33C7667501}" destId="{3113ECB8-01D3-479A-8536-F37D1A438D6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E89DD-028D-4CC5-89F0-B38C941406EE}">
      <dsp:nvSpPr>
        <dsp:cNvPr id="0" name=""/>
        <dsp:cNvSpPr/>
      </dsp:nvSpPr>
      <dsp:spPr>
        <a:xfrm>
          <a:off x="0" y="0"/>
          <a:ext cx="13304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BB6DB-0ACB-4069-9823-512512683A56}">
      <dsp:nvSpPr>
        <dsp:cNvPr id="0" name=""/>
        <dsp:cNvSpPr/>
      </dsp:nvSpPr>
      <dsp:spPr>
        <a:xfrm>
          <a:off x="0" y="420873"/>
          <a:ext cx="104677" cy="83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0" y="420873"/>
        <a:ext cx="104677" cy="83541"/>
      </dsp:txXfrm>
    </dsp:sp>
    <dsp:sp modelId="{F104B202-DFCC-434C-A47F-08F982AB6CE0}">
      <dsp:nvSpPr>
        <dsp:cNvPr id="0" name=""/>
        <dsp:cNvSpPr/>
      </dsp:nvSpPr>
      <dsp:spPr>
        <a:xfrm>
          <a:off x="304239" y="40906"/>
          <a:ext cx="10443777" cy="81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500" kern="1200" dirty="0"/>
        </a:p>
      </dsp:txBody>
      <dsp:txXfrm>
        <a:off x="304239" y="40906"/>
        <a:ext cx="10443777" cy="818132"/>
      </dsp:txXfrm>
    </dsp:sp>
    <dsp:sp modelId="{36A7191B-0AB0-4A39-ADA7-5B679B91FDEC}">
      <dsp:nvSpPr>
        <dsp:cNvPr id="0" name=""/>
        <dsp:cNvSpPr/>
      </dsp:nvSpPr>
      <dsp:spPr>
        <a:xfrm>
          <a:off x="104677" y="859038"/>
          <a:ext cx="106433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DDE7E-29A6-4E09-AE59-D8618C0699AC}">
      <dsp:nvSpPr>
        <dsp:cNvPr id="0" name=""/>
        <dsp:cNvSpPr/>
      </dsp:nvSpPr>
      <dsp:spPr>
        <a:xfrm>
          <a:off x="304239" y="899945"/>
          <a:ext cx="10443777" cy="81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Improves query efficiency .</a:t>
          </a:r>
          <a:endParaRPr lang="en-IN" sz="3500" kern="1200" dirty="0"/>
        </a:p>
      </dsp:txBody>
      <dsp:txXfrm>
        <a:off x="304239" y="899945"/>
        <a:ext cx="10443777" cy="818132"/>
      </dsp:txXfrm>
    </dsp:sp>
    <dsp:sp modelId="{F37A3A1E-7525-43B3-A0C1-404263016B68}">
      <dsp:nvSpPr>
        <dsp:cNvPr id="0" name=""/>
        <dsp:cNvSpPr/>
      </dsp:nvSpPr>
      <dsp:spPr>
        <a:xfrm>
          <a:off x="104677" y="1718077"/>
          <a:ext cx="106433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145CC-87C9-48A3-9404-D6CCB5CE5D70}">
      <dsp:nvSpPr>
        <dsp:cNvPr id="0" name=""/>
        <dsp:cNvSpPr/>
      </dsp:nvSpPr>
      <dsp:spPr>
        <a:xfrm>
          <a:off x="304239" y="1758984"/>
          <a:ext cx="10443777" cy="81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Essential for retrieving specific data from large datasets.</a:t>
          </a:r>
          <a:endParaRPr lang="en-IN" sz="3500" kern="1200" dirty="0"/>
        </a:p>
      </dsp:txBody>
      <dsp:txXfrm>
        <a:off x="304239" y="1758984"/>
        <a:ext cx="10443777" cy="818132"/>
      </dsp:txXfrm>
    </dsp:sp>
    <dsp:sp modelId="{DE53C1C0-C815-49CA-A34C-E694AFEAEF6C}">
      <dsp:nvSpPr>
        <dsp:cNvPr id="0" name=""/>
        <dsp:cNvSpPr/>
      </dsp:nvSpPr>
      <dsp:spPr>
        <a:xfrm>
          <a:off x="104677" y="2577116"/>
          <a:ext cx="106433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8AC40-804D-4BBD-85CB-A0576279BD29}">
      <dsp:nvSpPr>
        <dsp:cNvPr id="0" name=""/>
        <dsp:cNvSpPr/>
      </dsp:nvSpPr>
      <dsp:spPr>
        <a:xfrm>
          <a:off x="0" y="2618023"/>
          <a:ext cx="13304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DAA96-6318-45ED-A2C8-634A2A4CA777}">
      <dsp:nvSpPr>
        <dsp:cNvPr id="0" name=""/>
        <dsp:cNvSpPr/>
      </dsp:nvSpPr>
      <dsp:spPr>
        <a:xfrm>
          <a:off x="0" y="0"/>
          <a:ext cx="13304174" cy="261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  Reduce data size for processing .</a:t>
          </a:r>
        </a:p>
      </dsp:txBody>
      <dsp:txXfrm>
        <a:off x="0" y="0"/>
        <a:ext cx="13304174" cy="2618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59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DB43F-847C-8225-4BA1-E6DFE04C1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67439-5F20-FDD1-48D2-784AB11C4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883F0-2F08-F78A-DF75-01592B2A1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ED999-2C09-674B-E880-D304F6DDC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60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EAA7-F892-AB3B-2650-17D84D57B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37538-7263-A894-8AF9-57E207A21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F3CE5E-4C5D-93A8-B97C-CFB72B49B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779C2-1CF1-383C-0808-27ECAFB3F3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Selection Operation in DBMS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22434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Sandra Shine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7FEBE-75E0-E44C-55C3-4EE82B017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6F870663-9016-2282-99E3-2C4C30F229AF}"/>
              </a:ext>
            </a:extLst>
          </p:cNvPr>
          <p:cNvSpPr/>
          <p:nvPr/>
        </p:nvSpPr>
        <p:spPr>
          <a:xfrm>
            <a:off x="514091" y="391926"/>
            <a:ext cx="5938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Selection Queries</a:t>
            </a:r>
            <a:endParaRPr lang="en-US" sz="445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FBCBD6D1-6C65-2B45-0198-9D77A08145EA}"/>
              </a:ext>
            </a:extLst>
          </p:cNvPr>
          <p:cNvSpPr/>
          <p:nvPr/>
        </p:nvSpPr>
        <p:spPr>
          <a:xfrm>
            <a:off x="514090" y="1100705"/>
            <a:ext cx="11620535" cy="7042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55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 * FROM Employee WHERE Department = 'IT' </a:t>
            </a:r>
            <a:r>
              <a:rPr lang="en-US" sz="2400" b="1" dirty="0"/>
              <a:t>OR</a:t>
            </a:r>
            <a:r>
              <a:rPr lang="en-US" sz="2400" dirty="0"/>
              <a:t> Salary &gt; 60000;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400" dirty="0"/>
              <a:t>     Select employees who are in the IT department or earn more than 60,000.</a:t>
            </a:r>
          </a:p>
          <a:p>
            <a:pPr marL="342900" indent="-342900">
              <a:lnSpc>
                <a:spcPts val="55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 * FROM Customers WHERE </a:t>
            </a:r>
            <a:r>
              <a:rPr lang="en-US" sz="2400" b="1" dirty="0"/>
              <a:t>NOT</a:t>
            </a:r>
            <a:r>
              <a:rPr lang="en-US" sz="2400" dirty="0"/>
              <a:t> City = 'New York’;</a:t>
            </a:r>
          </a:p>
          <a:p>
            <a:pPr>
              <a:lnSpc>
                <a:spcPts val="5550"/>
              </a:lnSpc>
            </a:pPr>
            <a:r>
              <a:rPr lang="en-US" sz="2400" dirty="0"/>
              <a:t>     Select customers who are not from 'New York’.</a:t>
            </a:r>
          </a:p>
          <a:p>
            <a:pPr marL="342900" indent="-342900">
              <a:lnSpc>
                <a:spcPts val="55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 * FROM Student WHERE Name </a:t>
            </a:r>
            <a:r>
              <a:rPr lang="en-US" sz="2400" b="1" dirty="0"/>
              <a:t>LIKE</a:t>
            </a:r>
            <a:r>
              <a:rPr lang="en-US" sz="2400" dirty="0"/>
              <a:t> 'A%’;</a:t>
            </a:r>
          </a:p>
          <a:p>
            <a:pPr>
              <a:lnSpc>
                <a:spcPts val="5550"/>
              </a:lnSpc>
            </a:pPr>
            <a:r>
              <a:rPr lang="en-US" sz="2400" dirty="0"/>
              <a:t>     Select students whose names start with 'A’.</a:t>
            </a:r>
          </a:p>
          <a:p>
            <a:pPr marL="342900" indent="-342900">
              <a:lnSpc>
                <a:spcPts val="55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 * FROM Employee WHERE Salary </a:t>
            </a:r>
            <a:r>
              <a:rPr lang="en-US" sz="2400" b="1" dirty="0"/>
              <a:t>BETWEEN</a:t>
            </a:r>
            <a:r>
              <a:rPr lang="en-US" sz="2400" dirty="0"/>
              <a:t> 40000 AND 80000;</a:t>
            </a:r>
          </a:p>
          <a:p>
            <a:pPr>
              <a:lnSpc>
                <a:spcPts val="5550"/>
              </a:lnSpc>
            </a:pPr>
            <a:r>
              <a:rPr lang="en-US" sz="2400" dirty="0"/>
              <a:t>     Select employees with salaries between</a:t>
            </a:r>
            <a:r>
              <a:rPr lang="en-US" sz="2400" b="1" dirty="0"/>
              <a:t> </a:t>
            </a:r>
            <a:r>
              <a:rPr lang="en-US" sz="2400" dirty="0"/>
              <a:t>40,000 and 80,000.</a:t>
            </a:r>
          </a:p>
          <a:p>
            <a:pPr marL="342900" indent="-342900">
              <a:lnSpc>
                <a:spcPts val="55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 * FROM Customers WHERE City</a:t>
            </a:r>
            <a:r>
              <a:rPr lang="en-US" sz="2400" b="1" dirty="0"/>
              <a:t> IN </a:t>
            </a:r>
            <a:r>
              <a:rPr lang="en-US" sz="2400" dirty="0"/>
              <a:t>('New York', 'Los Angeles', 'Chicago’);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customers from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'New York', 'Los Angeles', or 'Chicago'.</a:t>
            </a: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>
              <a:lnSpc>
                <a:spcPts val="5550"/>
              </a:lnSpc>
            </a:pPr>
            <a:endParaRPr lang="en-US" sz="2400" dirty="0"/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412936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Fundamental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Selection is fundamental in DBMS.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Optimized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selection methods improve performance.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Techniques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Indexes &amp; optimization techniques are essential.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appreciate your time and attention. This concludes my presentation on selection operation in DBMS.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40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Query processing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Selection query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Selection types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89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211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and Optimization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633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4771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867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 to Query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Query 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Interpreting, searching, and retrieving data from a database.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Efficient Execution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queries into efficient execution plans for faster results.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92752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Selection Operation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Fetching Rows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Selects specific rows that meet defined conditions.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Relational Algebra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Represented by σ (sigma) in relational algebra.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Handling Data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efficiently managing large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309E6D-C808-7195-16BE-3C79E9FBB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4F06B50-2CCF-3DB1-60D9-55F5D54C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5A50101-6379-4E44-2CE9-C98E19993CF3}"/>
              </a:ext>
            </a:extLst>
          </p:cNvPr>
          <p:cNvSpPr/>
          <p:nvPr/>
        </p:nvSpPr>
        <p:spPr>
          <a:xfrm>
            <a:off x="701193" y="3460261"/>
            <a:ext cx="92752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Benefits</a:t>
            </a:r>
            <a:endParaRPr lang="en-US" sz="44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E10E1175-76B9-14B0-11EC-17A84F7CEE8A}"/>
              </a:ext>
            </a:extLst>
          </p:cNvPr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7C8BDDE-1940-035C-1C5D-2950434AB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3657261"/>
              </p:ext>
            </p:extLst>
          </p:nvPr>
        </p:nvGraphicFramePr>
        <p:xfrm>
          <a:off x="215056" y="4652293"/>
          <a:ext cx="13304175" cy="523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442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08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Types of Selection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2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Simple Selection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0077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Condition.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5747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σ_Age&gt;25(Student)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42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Complex Selection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300775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Conditions. Uses AND, OR, NOT.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93763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Conjunction (AND, ∧) :σ_Age&gt;25 ∧ Gender='M'(Student)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10563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Disjunction (OR, ∨):σ_Age&gt;25 ∨ Gender='F'(Student)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627364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Negation (NOT, ¬) :σ_¬(Age&lt;18)(Student)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737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Implementation Methods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Linear Search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Scans each record sequentially.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Binary Search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Divides search space on sorted data.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Index-Based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indexes (B+ Trees, Hashing).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Bitmaps/Filters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Speeds selection in large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6965"/>
            <a:ext cx="6900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Evaluation &amp; Optimization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45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897029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854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4494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Checks each rows against conditions. Pick the rows that satisfies the given condition.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28545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37" y="2897029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65783" y="2854523"/>
            <a:ext cx="3503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65783" y="334494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Indexes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help to  locate data quickly (B+ Trees, Hashing).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165783" y="420683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Partitioning &amp; Clustering for Faster Lookups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Organizes data into smaller sections.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165783" y="506872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Query Optimization Techniques to Improve Performance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Restructures queries for speed.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165783" y="593062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8165783" y="642961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62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Result set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75234"/>
            <a:ext cx="6339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it includes rows matching the query conditions.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69726"/>
            <a:ext cx="8802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It can be processed, sorted, or combined with other data sources.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264218"/>
            <a:ext cx="5938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Selection Queries</a:t>
            </a:r>
            <a:endParaRPr lang="en-US" sz="4450" dirty="0"/>
          </a:p>
        </p:txBody>
      </p:sp>
      <p:sp>
        <p:nvSpPr>
          <p:cNvPr id="6" name="Shape 4"/>
          <p:cNvSpPr/>
          <p:nvPr/>
        </p:nvSpPr>
        <p:spPr>
          <a:xfrm>
            <a:off x="793790" y="4313158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7" name="Text 5"/>
          <p:cNvSpPr/>
          <p:nvPr/>
        </p:nvSpPr>
        <p:spPr>
          <a:xfrm>
            <a:off x="2264569" y="47672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6"/>
          <p:cNvSpPr/>
          <p:nvPr/>
        </p:nvSpPr>
        <p:spPr>
          <a:xfrm>
            <a:off x="4281249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Simple Query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281249" y="5030391"/>
            <a:ext cx="55296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* FROM Employee WHERE Salary &gt; 50000;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4167783" y="5604867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5733455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2" name="Text 10"/>
          <p:cNvSpPr/>
          <p:nvPr/>
        </p:nvSpPr>
        <p:spPr>
          <a:xfrm>
            <a:off x="3895011" y="636901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42014" y="5960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Complex (AND)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42014" y="645068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* FROM Student WHERE Age &gt; 18 AND Gender = 'F';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514</Words>
  <Application>Microsoft Office PowerPoint</Application>
  <PresentationFormat>Custom</PresentationFormat>
  <Paragraphs>95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Unicode MS</vt:lpstr>
      <vt:lpstr>DM Sans Medium</vt:lpstr>
      <vt:lpstr>Arial</vt:lpstr>
      <vt:lpstr>Calibri</vt:lpstr>
      <vt:lpstr>Inter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Sandra Shine</cp:lastModifiedBy>
  <cp:revision>5</cp:revision>
  <dcterms:created xsi:type="dcterms:W3CDTF">2025-03-11T12:29:27Z</dcterms:created>
  <dcterms:modified xsi:type="dcterms:W3CDTF">2025-03-12T07:40:43Z</dcterms:modified>
</cp:coreProperties>
</file>